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89" autoAdjust="0"/>
  </p:normalViewPr>
  <p:slideViewPr>
    <p:cSldViewPr snapToGrid="0">
      <p:cViewPr varScale="1">
        <p:scale>
          <a:sx n="122" d="100"/>
          <a:sy n="122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8430A-702A-4D22-ABE3-BFFF0EDEA01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9A9BB-32A2-44A1-BC84-AE3B460EC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9A9BB-32A2-44A1-BC84-AE3B460EC7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8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2386-C37C-4C58-9115-5B8AEBE5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4A6D4-6AE9-4590-914E-A3F5CDBDB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B7889-0C2D-47D3-9651-83A46DFD5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8BD08-9947-429B-BC3A-F2A7A3DC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88A5-B026-4452-8753-638E09D5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2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9E5D-5154-4368-BC65-EEFCDB19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D0159-014A-4934-9CCF-6BDCC1D5C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BEEA0-3E7F-4AF5-A5F8-E8112E2F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6216B-781C-4965-B2B3-74011F8E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34A82-13D0-4030-A881-2ACC66BF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0F1C4-318E-460E-972A-FEC5344AA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15247-8159-45DD-9037-77193674F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DCE4-F842-4AA7-AD0B-F581C866F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D5BC-00C3-481A-9492-0385E6CB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E8E18-886A-4F30-A759-F6ADFF108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9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1507-6B4F-4539-8D87-63215992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961A4-037D-4F2B-9099-DE897DE5F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8B0A0-2EC5-47DF-9E92-1144E48D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DED08-7DF1-42DC-8E4F-CD6F111C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9B7D-EE83-4421-A600-CB4852E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5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691D3-2380-46F5-8D60-524461EB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86A1-F96E-43E2-BB16-25F48ECF2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24532-9037-408E-B779-13791955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87C2D-D9D8-4C0A-B1CF-4B21BDE9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DB8E9-F7D2-4C81-96A8-34F277FA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40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DB55-21B9-44C2-BF3D-7B5DFDA9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0101E-8C4C-4B4F-BCAE-798FECACD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EC47B-0CA3-4C68-B68B-78A4C6A4D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D82CA-7CA1-42A7-A019-72A2E83E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A3B43-861D-40E4-853F-EA7C08AC4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055FA-6FC3-4724-86B0-7A77D4FD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3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E596-AEB5-484A-9C55-9B05E8D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4E206-C258-4139-8C0A-6D05AF9E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F503A-73D2-4BB9-A306-7DF65CC55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0718B-0793-4883-AE50-403B57B2F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D9384D-E5B4-4E72-AA16-D5395928D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73E82D-A129-4BB6-869C-C2C233EE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07952-093A-4D43-88A2-8CA07C0E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A68EF-8A3E-4DE9-9659-8A809503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9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16A9-0FA2-4A0C-9C0E-DF7F5ABB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ABEE2D-DC8E-4F48-8B46-75745D6E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74F75-06E2-4017-8A88-CEB85700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880AA-DD92-49B8-A93A-B12D6FC7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1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D139BE-633D-4E1A-AED7-1908ED94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2E7F9-03A3-4A1C-B060-5D1B0E57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5E7DC-2AEA-4BA7-9B40-145178D5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0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D81F-89F1-44FB-A115-BB4D3AA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49E4-6F70-4018-9395-1B799C83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2A389-0BCA-4683-BC79-3FAB24982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ECAF4-A389-430E-AE18-DBCFE4A9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975DB-A86C-4C6F-967F-D28AC9AD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FD2BA-21DC-47B7-96D5-558B908A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8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BF4D-A8B0-4059-A3C8-19637A10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0A76D9-D4BD-49FD-812D-4F21E14D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BA937-E07C-401C-8B22-F1E66D156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15DE6-6D10-41C3-B93E-46A5DFDE2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C6B74-398F-4638-8BCD-494133B3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F34EA-9088-4BDC-8852-F208AD19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0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3F234-0A0C-4863-BAB8-5D15C473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BC09F-3740-4142-A9AF-8CBEE87A1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F904F-DB09-4C34-99C0-772C2780D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983C0-BE6C-41A2-BA80-122F9525E19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8170-142A-4F93-8D8E-7E9D1955E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0ED5C-A60F-49B6-834D-998090CDC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AD19B-F45F-4184-9C28-8AE15E0E3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90EE-21DE-44A8-AA7E-916E4719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76" y="23111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Algorithms Of Graphs</a:t>
            </a:r>
          </a:p>
        </p:txBody>
      </p:sp>
    </p:spTree>
    <p:extLst>
      <p:ext uri="{BB962C8B-B14F-4D97-AF65-F5344CB8AC3E}">
        <p14:creationId xmlns:p14="http://schemas.microsoft.com/office/powerpoint/2010/main" val="423883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376FAD-FC17-4421-863A-0F42CC0C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3" y="1920713"/>
            <a:ext cx="4075113" cy="2278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C71EC5-24D0-42E8-B626-7EF0D6A8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250" y="1916679"/>
            <a:ext cx="3257550" cy="2278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20E564-EF1F-4CAB-95E8-A6011422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05" y="4445095"/>
            <a:ext cx="3009900" cy="2278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69B558-80D0-484B-BD34-5574D0C25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832" y="2005578"/>
            <a:ext cx="3453443" cy="2100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C9F96-2521-40F6-93D4-7AFD495E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593" y="4533994"/>
            <a:ext cx="2836863" cy="2100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C2F2F-9838-46BE-891C-4E00CDBD7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3490" y="4556757"/>
            <a:ext cx="2524125" cy="2100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17F56-FF3E-44E2-97A1-CE1FA4A1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438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Fastest Route – Dijkstra’s Algo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2F0F4B-C45D-4C7A-BF59-3FE247E1E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759" y="33410"/>
            <a:ext cx="3824516" cy="19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97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03614-B814-414E-AF35-B96BA578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/>
              <a:t>Shortest Distance for paths with negative edges – Bellman’s Ford Algo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4EE17-4622-4D7A-9B7F-2ABB55C19659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Dijkstra’s Algorithm does not work for the edges with negative weights.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Notice that after one iteration All vertices which are 1 edge away from the source are accurate. After two iterations 2 All vertices which are 2 edge away from the source are accurate. Likewise for n iterations.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With V-1 iterations we can guarantee that the vertex furthest away from the source will have distance accurately calculated.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/>
              <a:t>https://www.udemy.com/tutorial/from-0-to-1-data-structures/the-bellman-ford-algorithm-visualized/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B4A55-263A-4F8D-9049-D4ADD903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232" y="2690804"/>
            <a:ext cx="3584448" cy="3217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0A7C2-7CED-4F38-93BE-3E59644B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5" y="3014742"/>
            <a:ext cx="3584448" cy="2777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AF944-29CF-4FC2-808C-723B51352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059548"/>
            <a:ext cx="3584448" cy="27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7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59208-BFB9-47E8-B3EB-6C36FFE1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387600"/>
            <a:ext cx="5402263" cy="360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CA9CC-FC15-4F2F-99F6-F881D630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38" y="2387600"/>
            <a:ext cx="4718050" cy="3609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545D5-A0F5-4C51-96A0-1FFA02DF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b="1"/>
              <a:t>Algo to Find Negative Weight Cycles – Bellman’s Ford</a:t>
            </a:r>
          </a:p>
        </p:txBody>
      </p:sp>
    </p:spTree>
    <p:extLst>
      <p:ext uri="{BB962C8B-B14F-4D97-AF65-F5344CB8AC3E}">
        <p14:creationId xmlns:p14="http://schemas.microsoft.com/office/powerpoint/2010/main" val="394636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04EAC-833E-437B-8B24-3A988FE1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Minimum Spanning Tree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2844E-7C67-4AFD-9518-23E97288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641639"/>
            <a:ext cx="3236976" cy="2638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102500-B850-410C-A7D2-F120C59D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812" y="3339740"/>
            <a:ext cx="3236976" cy="262195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62816-221E-4D1C-A856-9027A77FB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812" y="698835"/>
            <a:ext cx="3236976" cy="2597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978690-D8DA-47CC-9A93-5A797D71F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624" y="3631068"/>
            <a:ext cx="3236976" cy="23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0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04EAC-833E-437B-8B24-3A988FE1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MST – Kruskal’s Algorithm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F0A961-970A-4CC5-91EE-47093633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504" y="3520089"/>
            <a:ext cx="3159820" cy="2670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22C565-DDAC-4863-892A-54F3F114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828" y="573414"/>
            <a:ext cx="3216925" cy="267004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BF541-DDBA-463E-9901-831F5C852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504" y="771988"/>
            <a:ext cx="3236976" cy="2589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BD9A71-E720-4E7A-87A5-E516D8627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828" y="3734846"/>
            <a:ext cx="3252092" cy="26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22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04EAC-833E-437B-8B24-3A988FE1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MST – Prim’s Algorithm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ACC57-CE3F-4192-8143-608F9F9D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812" y="625683"/>
            <a:ext cx="3236976" cy="257339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2CD1C-36A5-4735-8DC9-5C63914F0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812" y="3824761"/>
            <a:ext cx="3236976" cy="2516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B5F74-A03C-4ED4-A26A-3FB6D4834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41" y="771988"/>
            <a:ext cx="3236976" cy="2484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40275-B4A3-4500-A83C-0A03AE42B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446" y="4084494"/>
            <a:ext cx="3558966" cy="22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EED6495-4761-4B25-A459-7E076F7F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8A506-6DC4-4B21-8D6A-8B59831667BA}"/>
              </a:ext>
            </a:extLst>
          </p:cNvPr>
          <p:cNvSpPr txBox="1"/>
          <p:nvPr/>
        </p:nvSpPr>
        <p:spPr>
          <a:xfrm>
            <a:off x="8288360" y="1233002"/>
            <a:ext cx="3433187" cy="40740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Three Ways to represent a graph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FC8BBB-F5EF-447C-9932-D8B429718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C4E07-B34D-475C-B490-44D5970A0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29" y="891540"/>
            <a:ext cx="2918404" cy="237849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09108D-BC1F-42B6-837A-CCCD3305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977" y="3587962"/>
            <a:ext cx="2918404" cy="2355221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1CAAE-054D-4B54-AC73-9C2715A63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587" y="907575"/>
            <a:ext cx="2837794" cy="2362464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21579-77F9-4EB7-BA37-BAD9CC912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28" y="3587962"/>
            <a:ext cx="2918403" cy="237468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42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68580-1883-435C-843C-6F5CC92A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4" y="34176"/>
            <a:ext cx="10515600" cy="7224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Explore Graphs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8C67B7-1A7C-41FA-A29F-436D8C6F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72" y="3831340"/>
            <a:ext cx="3291162" cy="205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C75465-084E-4DB6-BA74-65AFC857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55" y="3800001"/>
            <a:ext cx="2907386" cy="20569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5F28FE-2AC1-4EAF-B0A7-95C98D75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32" y="3831340"/>
            <a:ext cx="3164578" cy="205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4E272-FB60-4B2F-B9B1-EF874D18E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55" y="1056181"/>
            <a:ext cx="2991964" cy="2056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00740-9E11-4425-B068-B4A449E3A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032" y="1339020"/>
            <a:ext cx="3164578" cy="2056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602D4-E574-4C1C-988C-33EA8E788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472" y="1056181"/>
            <a:ext cx="3291162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1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3968C-0E98-4EAC-BDBC-47A0A33E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08"/>
            <a:ext cx="10515600" cy="11105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Previsit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Postvisit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Functions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6F5CF8-64DF-48AE-8B35-186441B34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35" y="4262863"/>
            <a:ext cx="2254220" cy="205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6CE5F-3460-4157-903A-BD95D18A9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193" y="1829699"/>
            <a:ext cx="2279197" cy="2056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C93371-E1EB-4F0F-A1AF-1E5D5E6F2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580" y="4294710"/>
            <a:ext cx="2742634" cy="2056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E5F93-878D-4DDB-9B18-F839810CE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567" y="1667726"/>
            <a:ext cx="2866865" cy="2056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B40E1-A1C1-47F7-80C6-431F81DBA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667726"/>
            <a:ext cx="2949069" cy="2056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1FFAC2-0900-4EDC-BC73-FFD4DEEA4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190" y="4243835"/>
            <a:ext cx="3002885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9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A5921-95B2-4245-850A-348A0EC04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353"/>
            <a:ext cx="10515600" cy="8075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Directed 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ADF41F-97F1-4EA6-9E9B-2D772F5D9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07" y="863684"/>
            <a:ext cx="2837207" cy="2056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A85AB7-DC49-45BB-ADB4-DFAC0A233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07" y="3439793"/>
            <a:ext cx="2928079" cy="205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548A5-3402-4725-9A23-BBB90A82B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665" y="1030897"/>
            <a:ext cx="3002885" cy="205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F75BB4-F2E9-4306-9E2C-DEFD8B6EA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665" y="3448848"/>
            <a:ext cx="3176797" cy="2056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7F623-B0C8-4D17-9EB2-167C7EC4A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56" y="1030897"/>
            <a:ext cx="3331135" cy="2056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982FA-764B-4FC7-AC4A-A6A55C7C0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56" y="3448848"/>
            <a:ext cx="3399960" cy="20569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4CB82A-7560-468E-852F-6BB2E2046146}"/>
              </a:ext>
            </a:extLst>
          </p:cNvPr>
          <p:cNvSpPr txBox="1"/>
          <p:nvPr/>
        </p:nvSpPr>
        <p:spPr>
          <a:xfrm>
            <a:off x="993228" y="6014545"/>
            <a:ext cx="424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Theorem: Any DAG can be linearly ordered.</a:t>
            </a:r>
          </a:p>
        </p:txBody>
      </p:sp>
    </p:spTree>
    <p:extLst>
      <p:ext uri="{BB962C8B-B14F-4D97-AF65-F5344CB8AC3E}">
        <p14:creationId xmlns:p14="http://schemas.microsoft.com/office/powerpoint/2010/main" val="23954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CEED6495-4761-4B25-A459-7E076F7F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3DFCA-7939-4236-8C1C-20034DB1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434" y="891541"/>
            <a:ext cx="3433187" cy="4074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/>
              <a:t>Topological Sort</a:t>
            </a: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6DFC8BBB-F5EF-447C-9932-D8B429718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8E91B-8F45-4C97-9DF5-8C2358EA8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05" y="1221885"/>
            <a:ext cx="3147436" cy="1967147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A7BA39-B645-444E-ACE1-9297FB05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05" y="4112851"/>
            <a:ext cx="3150797" cy="1756568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ABD9A-4A09-4817-AF86-25628C9E1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229" y="3668969"/>
            <a:ext cx="3099226" cy="220045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9A8D3-EA24-4F4C-A9DD-F0CD86E2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192" y="814343"/>
            <a:ext cx="3054263" cy="237468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837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CFF5A-1F52-4732-B758-5B5402844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1" y="0"/>
            <a:ext cx="10515600" cy="6251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Strongly Connected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67D5A4-DA82-4806-A961-D35AB3C1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788" y="1122620"/>
            <a:ext cx="1959269" cy="2056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74571-4105-49BD-9E54-ED6C47F3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428" y="4186253"/>
            <a:ext cx="2015836" cy="2056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12B648-CB6D-4BD0-8DFA-E2ADDBBBF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85" y="4186253"/>
            <a:ext cx="2837207" cy="205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7A2DD-9989-4A71-A638-3FFA40FC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018" y="1122620"/>
            <a:ext cx="3344676" cy="2056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75DED-4EED-4996-868E-BC766B6CA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61" y="1122620"/>
            <a:ext cx="3577349" cy="205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C35C3D-669C-47D4-8D46-9D4284B59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56" y="3990310"/>
            <a:ext cx="3739957" cy="2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7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97200-1461-42AB-9AD2-2777D09F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801" y="149903"/>
            <a:ext cx="10515600" cy="7420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Computing Strongly Connected Components [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Kosaraju’s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Algo]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F6664E-FB9C-4E7A-B147-C83E56CC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943" y="3604597"/>
            <a:ext cx="1774141" cy="205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B1C7C-E959-4993-B2BE-8112963D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9" y="3604597"/>
            <a:ext cx="2229784" cy="2056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66DB0-234B-49AF-A6C7-9179E3079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52" y="1110537"/>
            <a:ext cx="2680099" cy="2056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F624C-85B6-4ED4-8C33-BF5692A20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280" y="1218060"/>
            <a:ext cx="2688857" cy="2056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94B79A-AB70-46E8-9B1C-3D2B7EBF6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658" y="3604597"/>
            <a:ext cx="2715479" cy="205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EB562-D9B2-4CC1-8F68-1B30A5514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053" y="1218060"/>
            <a:ext cx="3501236" cy="20569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414D96-C6AB-4FB0-8786-43E49F5D172F}"/>
              </a:ext>
            </a:extLst>
          </p:cNvPr>
          <p:cNvSpPr txBox="1"/>
          <p:nvPr/>
        </p:nvSpPr>
        <p:spPr>
          <a:xfrm>
            <a:off x="215552" y="5844288"/>
            <a:ext cx="10749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Runtime - Because this is just two DFS first on Gr and then on G the run time is O(|V| + |E|) + O(|V| + |E|) =~ O(|V| + |E|) </a:t>
            </a:r>
          </a:p>
        </p:txBody>
      </p:sp>
    </p:spTree>
    <p:extLst>
      <p:ext uri="{BB962C8B-B14F-4D97-AF65-F5344CB8AC3E}">
        <p14:creationId xmlns:p14="http://schemas.microsoft.com/office/powerpoint/2010/main" val="2892663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1CCF9-09A0-489E-9802-F8D4B963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615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Computing Shortest Distance [Most Direct Paths]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4EC93-A153-4BC3-BEB0-4EEC6B6F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1" y="3996830"/>
            <a:ext cx="3496140" cy="2683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CA37A-DE35-48FF-BB39-978B9272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05" y="1144402"/>
            <a:ext cx="3496140" cy="2674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5AB10-36C4-4E46-9CD8-CB6647FD9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21" y="1258025"/>
            <a:ext cx="3496141" cy="25609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964653-3F37-4CEF-8C5D-61789360D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477" y="4180886"/>
            <a:ext cx="3496141" cy="2421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BFBDF0-DC20-4E3B-85FF-615AB35F0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192" y="3996830"/>
            <a:ext cx="3496141" cy="260513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899A9F1-CB4A-41D6-B6C3-8F3A70DB286B}"/>
              </a:ext>
            </a:extLst>
          </p:cNvPr>
          <p:cNvSpPr txBox="1">
            <a:spLocks/>
          </p:cNvSpPr>
          <p:nvPr/>
        </p:nvSpPr>
        <p:spPr>
          <a:xfrm>
            <a:off x="0" y="580455"/>
            <a:ext cx="10515600" cy="615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&amp; Constructing Shortest-Path Tree</a:t>
            </a:r>
          </a:p>
        </p:txBody>
      </p:sp>
    </p:spTree>
    <p:extLst>
      <p:ext uri="{BB962C8B-B14F-4D97-AF65-F5344CB8AC3E}">
        <p14:creationId xmlns:p14="http://schemas.microsoft.com/office/powerpoint/2010/main" val="804249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219</Words>
  <Application>Microsoft Office PowerPoint</Application>
  <PresentationFormat>Widescreen</PresentationFormat>
  <Paragraphs>23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Algorithms Of Graphs</vt:lpstr>
      <vt:lpstr>PowerPoint Presentation</vt:lpstr>
      <vt:lpstr>Explore Graphs</vt:lpstr>
      <vt:lpstr>Previsit and Postvisit Functions</vt:lpstr>
      <vt:lpstr>Directed Graphs</vt:lpstr>
      <vt:lpstr>Topological Sort</vt:lpstr>
      <vt:lpstr>Strongly Connected Components</vt:lpstr>
      <vt:lpstr>Computing Strongly Connected Components [Kosaraju’s Algo]</vt:lpstr>
      <vt:lpstr>Computing Shortest Distance [Most Direct Paths]</vt:lpstr>
      <vt:lpstr>Fastest Route – Dijkstra’s Algo</vt:lpstr>
      <vt:lpstr>Shortest Distance for paths with negative edges – Bellman’s Ford Algo</vt:lpstr>
      <vt:lpstr>Algo to Find Negative Weight Cycles – Bellman’s Ford</vt:lpstr>
      <vt:lpstr>Minimum Spanning Tree </vt:lpstr>
      <vt:lpstr>MST – Kruskal’s Algorithm</vt:lpstr>
      <vt:lpstr>MST – Prim’s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36</cp:revision>
  <dcterms:created xsi:type="dcterms:W3CDTF">2022-02-20T00:29:26Z</dcterms:created>
  <dcterms:modified xsi:type="dcterms:W3CDTF">2022-03-03T19:15:12Z</dcterms:modified>
</cp:coreProperties>
</file>